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5" r:id="rId6"/>
    <p:sldId id="264" r:id="rId7"/>
    <p:sldId id="263" r:id="rId8"/>
    <p:sldId id="267" r:id="rId9"/>
    <p:sldId id="269" r:id="rId10"/>
    <p:sldId id="259" r:id="rId11"/>
    <p:sldId id="260" r:id="rId12"/>
  </p:sldIdLst>
  <p:sldSz cx="12192000" cy="6858000"/>
  <p:notesSz cx="6858000" cy="9144000"/>
  <p:defaultTextStyle>
    <a:defPPr lvl="0">
      <a:defRPr lang="pt-BR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58F3E8-0A6F-C412-9388-374E1A9A9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5EE6D21-A425-90FD-D741-E48E53728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32FB164-D2EC-6036-6E7C-4A29D0CA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69E1-CA17-4052-9E64-0B1CFBBC2E1D}" type="datetimeFigureOut">
              <a:rPr lang="pt-BR" smtClean="0"/>
              <a:t>11/07/2025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7B6584-B6F9-927E-263F-D129923D6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FD0136-70C6-A03A-F40F-406207FD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3F9D-D6F2-4B42-B614-302CF584B6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516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B48A00-770B-52D4-CC63-95E516FDE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4D9D682-83E8-FB23-0CB1-4E92B27BE4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6FD460-CB6D-854A-E64A-A33667FD4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69E1-CA17-4052-9E64-0B1CFBBC2E1D}" type="datetimeFigureOut">
              <a:rPr lang="pt-BR" smtClean="0"/>
              <a:t>11/07/2025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30BDEF-9973-826B-1B27-68A4821FA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DB9219-4EBB-8ECE-7EC2-2C9878126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3F9D-D6F2-4B42-B614-302CF584B6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7389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8C533C0-5D47-307D-FCD9-1AD3D1DFC9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06BAE8A-7570-B4AD-2EB1-116DA8B16D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464C0E-1097-DE65-9BB8-31897135E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69E1-CA17-4052-9E64-0B1CFBBC2E1D}" type="datetimeFigureOut">
              <a:rPr lang="pt-BR" smtClean="0"/>
              <a:t>11/07/2025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7047C1-309A-66B4-9F2D-33B38BA67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78CF05-041C-4646-9663-F3EE63BD3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3F9D-D6F2-4B42-B614-302CF584B6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920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798CA8-A530-3C61-55EF-7E88B259E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83249A-3855-F1EB-64F0-2FCA94D52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F9B676-D4FC-F6F5-3E7E-B6EB52A0B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69E1-CA17-4052-9E64-0B1CFBBC2E1D}" type="datetimeFigureOut">
              <a:rPr lang="pt-BR" smtClean="0"/>
              <a:t>11/07/2025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DFA08F-B6D6-36EE-4C96-D965BF7BE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8FB6A5-AD01-7605-9D5B-B7150173D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3F9D-D6F2-4B42-B614-302CF584B6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9952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D75674-3424-5F50-CC95-43E7ED0DA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F1BB5B7-F833-1BF7-9504-589A750F3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BEF21D3-9BB6-B99B-C5AF-F838AD9F4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69E1-CA17-4052-9E64-0B1CFBBC2E1D}" type="datetimeFigureOut">
              <a:rPr lang="pt-BR" smtClean="0"/>
              <a:t>11/07/2025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E757F9-16EE-E5F4-AA36-124E6AC36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C0358B-A46A-ADAC-7985-6E44F8082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3F9D-D6F2-4B42-B614-302CF584B6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4054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3C14D4-B91B-3B6F-A673-08A7BD9EC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A543E7-6784-BF83-19DF-70D6308F8F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5F787BC-E4B8-8865-52D1-E180764D4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1B7F298-2E03-056A-0E86-FAFFA78CE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69E1-CA17-4052-9E64-0B1CFBBC2E1D}" type="datetimeFigureOut">
              <a:rPr lang="pt-BR" smtClean="0"/>
              <a:t>11/07/2025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FB61D9E-DBB9-FA37-776F-4F7BF50C1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5740816-0608-2A5B-0EAE-83BF8DF3D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3F9D-D6F2-4B42-B614-302CF584B6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210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A95A39-3277-BB80-5096-2B286A607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29B703B-FB4B-8F16-7F4D-66286118D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2B10C29-0EFB-2555-C170-E8F4A2365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6197C1D-284B-B6C7-1761-35DF43DB2E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663B71F-F19E-7BB6-D178-B23F4408E6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5367F08-C3A0-2BE7-918B-245C25566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69E1-CA17-4052-9E64-0B1CFBBC2E1D}" type="datetimeFigureOut">
              <a:rPr lang="pt-BR" smtClean="0"/>
              <a:t>11/07/2025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454F03A-7727-3DAE-280D-8948C7D75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E96DFBE-1F8D-E55E-E8DD-DA426C63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3F9D-D6F2-4B42-B614-302CF584B6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1313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EEAC5D-B43E-4DA5-6196-6180C45C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5024789-7531-2507-0AA8-93B4C80BD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69E1-CA17-4052-9E64-0B1CFBBC2E1D}" type="datetimeFigureOut">
              <a:rPr lang="pt-BR" smtClean="0"/>
              <a:t>11/07/2025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8A37109-F0BD-824A-6FF8-FA10B0626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FED4995-96A3-FF10-A6E1-354D663AB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3F9D-D6F2-4B42-B614-302CF584B6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50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7037AF4-95A1-2AC7-B28D-3BC89AB08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69E1-CA17-4052-9E64-0B1CFBBC2E1D}" type="datetimeFigureOut">
              <a:rPr lang="pt-BR" smtClean="0"/>
              <a:t>11/07/2025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E78C153-4282-2169-F828-146AE59EB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B45D912-775B-3054-36A5-E5BAEDD9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3F9D-D6F2-4B42-B614-302CF584B6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8556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B661B-A0C9-B32A-A56B-6648D6A58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32355F-9003-814F-9DF0-4B4C41E36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8D4AAB5-1E3E-3F17-56EE-B17F9BCA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091A47D-B1D6-08CE-2EBC-2EC41CB73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69E1-CA17-4052-9E64-0B1CFBBC2E1D}" type="datetimeFigureOut">
              <a:rPr lang="pt-BR" smtClean="0"/>
              <a:t>11/07/2025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F2CA912-B2FC-79C1-6661-446908BF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B19C2D-827A-B777-C909-82D621559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3F9D-D6F2-4B42-B614-302CF584B6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824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BEDE83-CC63-545D-7567-8DF738762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5194374-A2F8-5791-E51F-7B1ADB7A09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3CF7ADF-1A16-69E4-F337-E0190100C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5140B7E-6183-E82A-05FD-5E29A5970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69E1-CA17-4052-9E64-0B1CFBBC2E1D}" type="datetimeFigureOut">
              <a:rPr lang="pt-BR" smtClean="0"/>
              <a:t>11/07/2025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0FF822B-73BF-E3EC-1E3C-51722E9FC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93DF630-51EA-9B99-384E-1EB33562A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3F9D-D6F2-4B42-B614-302CF584B6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855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DA5EF85-756D-9339-172E-7002C1871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11CF035-71F9-9CEC-979F-90F6D5594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AB395E2-FD32-0614-06D6-3C36FCD8E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569E1-CA17-4052-9E64-0B1CFBBC2E1D}" type="datetimeFigureOut">
              <a:rPr lang="pt-BR" smtClean="0"/>
              <a:t>11/07/2025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81CA44-59D5-F8AE-43E7-30AFA800EC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D14C9F2-4118-EABA-2D27-D3D65AADEA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F3F9D-D6F2-4B42-B614-302CF584B6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408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A3E2DE5-B485-D301-F7B1-3645ECEF958D}"/>
              </a:ext>
            </a:extLst>
          </p:cNvPr>
          <p:cNvSpPr txBox="1"/>
          <p:nvPr/>
        </p:nvSpPr>
        <p:spPr>
          <a:xfrm>
            <a:off x="766141" y="3201646"/>
            <a:ext cx="8197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spc="-300" dirty="0">
                <a:solidFill>
                  <a:schemeClr val="bg1"/>
                </a:solidFill>
                <a:latin typeface="Arial Black" panose="020B0A04020102020204" pitchFamily="34" charset="0"/>
              </a:rPr>
              <a:t>TÍTULO DO CASO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920E346-034D-6C74-2A35-8AEDFED520FD}"/>
              </a:ext>
            </a:extLst>
          </p:cNvPr>
          <p:cNvSpPr txBox="1"/>
          <p:nvPr/>
        </p:nvSpPr>
        <p:spPr>
          <a:xfrm>
            <a:off x="1536162" y="4217309"/>
            <a:ext cx="6874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 do Apresentador(a)</a:t>
            </a:r>
          </a:p>
        </p:txBody>
      </p:sp>
    </p:spTree>
    <p:extLst>
      <p:ext uri="{BB962C8B-B14F-4D97-AF65-F5344CB8AC3E}">
        <p14:creationId xmlns:p14="http://schemas.microsoft.com/office/powerpoint/2010/main" val="46269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911FAE2-1A03-55FC-46FA-B5919F1A003F}"/>
              </a:ext>
            </a:extLst>
          </p:cNvPr>
          <p:cNvSpPr txBox="1"/>
          <p:nvPr/>
        </p:nvSpPr>
        <p:spPr>
          <a:xfrm>
            <a:off x="3343352" y="323669"/>
            <a:ext cx="622647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3600" spc="-300" dirty="0">
                <a:solidFill>
                  <a:schemeClr val="bg1"/>
                </a:solidFill>
                <a:latin typeface="Arial Black" panose="020B0A04020102020204" pitchFamily="34" charset="0"/>
              </a:rPr>
              <a:t>TÍTULO DO CASO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2C9F772-8468-2CF3-7A4B-2B0FBCFF3F01}"/>
              </a:ext>
            </a:extLst>
          </p:cNvPr>
          <p:cNvSpPr txBox="1"/>
          <p:nvPr/>
        </p:nvSpPr>
        <p:spPr>
          <a:xfrm>
            <a:off x="1208172" y="2238198"/>
            <a:ext cx="609399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pt-BR" sz="1800" b="0" i="0" u="sng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Slide 8/Slide Final</a:t>
            </a:r>
            <a:endParaRPr lang="pt-BR" dirty="0">
              <a:effectLst/>
            </a:endParaRPr>
          </a:p>
          <a:p>
            <a:pPr rtl="0">
              <a:buNone/>
            </a:pPr>
            <a:r>
              <a:rPr lang="pt-BR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MENSAGEM FINAL. Refere-se ao “Take home </a:t>
            </a:r>
            <a:r>
              <a:rPr lang="pt-BR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message</a:t>
            </a:r>
            <a:r>
              <a:rPr lang="pt-BR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”. Informar de maneira clara e sucinta, usando poucas linhas ou numerando, o que se deve guardar deste caso.  Qual informação importante que este caso trouxe?  Qual o seu ensinamento fundamental ou quais os ensinamentos que devemos guardar ou relembrar desta apresentação? IMPORTANTE: Trata-se de uma mensagem didática desta apresentação e não um quadro de tudo que esta anormalidade pode exibir. Quanto mais sucinto, maior o seu impacto didático, sendo recomendável que contenha apenas de uma a três frases.</a:t>
            </a:r>
            <a:endParaRPr lang="pt-B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9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BCDDEE1-6D79-E9E3-D614-B8A5CC244B2C}"/>
              </a:ext>
            </a:extLst>
          </p:cNvPr>
          <p:cNvSpPr txBox="1"/>
          <p:nvPr/>
        </p:nvSpPr>
        <p:spPr>
          <a:xfrm>
            <a:off x="1149073" y="3429000"/>
            <a:ext cx="68745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Agradecimento e contatos</a:t>
            </a:r>
          </a:p>
          <a:p>
            <a:pPr algn="ctr"/>
            <a:endParaRPr lang="pt-B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07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9B0513B-8250-5CE8-6985-7398274BD435}"/>
              </a:ext>
            </a:extLst>
          </p:cNvPr>
          <p:cNvSpPr txBox="1"/>
          <p:nvPr/>
        </p:nvSpPr>
        <p:spPr>
          <a:xfrm>
            <a:off x="448236" y="3017564"/>
            <a:ext cx="4975412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4000" spc="-300" dirty="0">
                <a:solidFill>
                  <a:schemeClr val="bg1"/>
                </a:solidFill>
                <a:latin typeface="Arial Black" panose="020B0A04020102020204" pitchFamily="34" charset="0"/>
              </a:rPr>
              <a:t>TÍTULO </a:t>
            </a:r>
          </a:p>
          <a:p>
            <a:pPr algn="ctr"/>
            <a:r>
              <a:rPr lang="pt-BR" sz="4000" spc="-300" dirty="0">
                <a:solidFill>
                  <a:schemeClr val="bg1"/>
                </a:solidFill>
                <a:latin typeface="Arial Black" panose="020B0A04020102020204" pitchFamily="34" charset="0"/>
              </a:rPr>
              <a:t>DO CASO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D1A09C8-9353-DC65-A534-E0BAD58D63FD}"/>
              </a:ext>
            </a:extLst>
          </p:cNvPr>
          <p:cNvSpPr txBox="1"/>
          <p:nvPr/>
        </p:nvSpPr>
        <p:spPr>
          <a:xfrm>
            <a:off x="5672770" y="2551837"/>
            <a:ext cx="61632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 do Apresentador (a)</a:t>
            </a:r>
          </a:p>
          <a:p>
            <a:pPr algn="ctr"/>
            <a:r>
              <a:rPr lang="pt-B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 do Serviço </a:t>
            </a:r>
          </a:p>
          <a:p>
            <a:pPr algn="ctr"/>
            <a:r>
              <a:rPr lang="pt-B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 dos Orientadores</a:t>
            </a:r>
          </a:p>
        </p:txBody>
      </p:sp>
    </p:spTree>
    <p:extLst>
      <p:ext uri="{BB962C8B-B14F-4D97-AF65-F5344CB8AC3E}">
        <p14:creationId xmlns:p14="http://schemas.microsoft.com/office/powerpoint/2010/main" val="276726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A49315F6-5763-C894-0A18-D20D4EFE5926}"/>
              </a:ext>
            </a:extLst>
          </p:cNvPr>
          <p:cNvSpPr txBox="1"/>
          <p:nvPr/>
        </p:nvSpPr>
        <p:spPr>
          <a:xfrm>
            <a:off x="3343352" y="283328"/>
            <a:ext cx="753083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3600" spc="-300" dirty="0">
                <a:solidFill>
                  <a:schemeClr val="bg1"/>
                </a:solidFill>
                <a:latin typeface="Arial Black" panose="020B0A04020102020204" pitchFamily="34" charset="0"/>
              </a:rPr>
              <a:t>TÍTULO DO CASO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D72F360-2B03-E86E-AD59-599257462603}"/>
              </a:ext>
            </a:extLst>
          </p:cNvPr>
          <p:cNvSpPr txBox="1"/>
          <p:nvPr/>
        </p:nvSpPr>
        <p:spPr>
          <a:xfrm>
            <a:off x="1995738" y="2455656"/>
            <a:ext cx="8200523" cy="1946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pt-BR" sz="1800" b="0" i="0" u="sng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Slide 1</a:t>
            </a:r>
            <a:endParaRPr lang="pt-BR" dirty="0">
              <a:effectLst/>
            </a:endParaRPr>
          </a:p>
          <a:p>
            <a:pPr algn="ctr" rtl="0">
              <a:spcBef>
                <a:spcPts val="1500"/>
              </a:spcBef>
              <a:spcAft>
                <a:spcPts val="1500"/>
              </a:spcAft>
              <a:buNone/>
            </a:pPr>
            <a:r>
              <a:rPr lang="pt-BR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Nome do Serviço e responsáveis + coordenador. NOME DO APRESENTADOR. Deve também conter a informação do sistema predominante do caso clínico apresentado. Exemplo: Caso de Pediatria; Caso de Urogenital; Caso de Musculoesquelético; etc.</a:t>
            </a:r>
            <a:br>
              <a:rPr lang="pt-BR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pt-B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8231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A49315F6-5763-C894-0A18-D20D4EFE5926}"/>
              </a:ext>
            </a:extLst>
          </p:cNvPr>
          <p:cNvSpPr txBox="1"/>
          <p:nvPr/>
        </p:nvSpPr>
        <p:spPr>
          <a:xfrm>
            <a:off x="3343352" y="283328"/>
            <a:ext cx="753083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3600" spc="-300" dirty="0">
                <a:solidFill>
                  <a:schemeClr val="bg1"/>
                </a:solidFill>
                <a:latin typeface="Arial Black" panose="020B0A04020102020204" pitchFamily="34" charset="0"/>
              </a:rPr>
              <a:t>TÍTULO DO CASO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D72F360-2B03-E86E-AD59-599257462603}"/>
              </a:ext>
            </a:extLst>
          </p:cNvPr>
          <p:cNvSpPr txBox="1"/>
          <p:nvPr/>
        </p:nvSpPr>
        <p:spPr>
          <a:xfrm>
            <a:off x="1995738" y="2828835"/>
            <a:ext cx="82005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pt-BR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Slide</a:t>
            </a:r>
            <a:r>
              <a:rPr lang="pt-BR" sz="1800" b="0" i="0" u="sng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2</a:t>
            </a:r>
            <a:endParaRPr lang="pt-BR" sz="4000" dirty="0">
              <a:effectLst/>
            </a:endParaRPr>
          </a:p>
          <a:p>
            <a:pPr algn="ctr" rtl="0"/>
            <a:r>
              <a:rPr lang="pt-BR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História Clínica objetiva incluindo os dados necessários para o encaminhamento da apresentação.</a:t>
            </a:r>
            <a:br>
              <a:rPr lang="pt-BR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pt-B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26000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A49315F6-5763-C894-0A18-D20D4EFE5926}"/>
              </a:ext>
            </a:extLst>
          </p:cNvPr>
          <p:cNvSpPr txBox="1"/>
          <p:nvPr/>
        </p:nvSpPr>
        <p:spPr>
          <a:xfrm>
            <a:off x="3343352" y="283328"/>
            <a:ext cx="753083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3600" spc="-300" dirty="0">
                <a:solidFill>
                  <a:schemeClr val="bg1"/>
                </a:solidFill>
                <a:latin typeface="Arial Black" panose="020B0A04020102020204" pitchFamily="34" charset="0"/>
              </a:rPr>
              <a:t>TÍTULO DO CASO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1AFF8C8-82F5-BE9F-7ADF-C09789AD4274}"/>
              </a:ext>
            </a:extLst>
          </p:cNvPr>
          <p:cNvSpPr txBox="1"/>
          <p:nvPr/>
        </p:nvSpPr>
        <p:spPr>
          <a:xfrm>
            <a:off x="3049003" y="2460628"/>
            <a:ext cx="6093994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pt-BR" sz="1800" b="0" i="0" u="sng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Slide 3</a:t>
            </a:r>
            <a:endParaRPr lang="pt-BR" dirty="0">
              <a:effectLst/>
            </a:endParaRPr>
          </a:p>
          <a:p>
            <a:pPr algn="ctr" rtl="0">
              <a:buNone/>
            </a:pPr>
            <a:r>
              <a:rPr lang="pt-BR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Exames e outras informações subsidiárias relevantes. Por exemplo, endoscopia, antecedentes, imagem de achados (lesão cutânea, avaliação da cavidade oral etc.). Usar somente este slide ou distribuir com o slide 2. </a:t>
            </a:r>
            <a:br>
              <a:rPr lang="pt-BR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pt-BR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pt-B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75930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A49315F6-5763-C894-0A18-D20D4EFE5926}"/>
              </a:ext>
            </a:extLst>
          </p:cNvPr>
          <p:cNvSpPr txBox="1"/>
          <p:nvPr/>
        </p:nvSpPr>
        <p:spPr>
          <a:xfrm>
            <a:off x="3343352" y="283328"/>
            <a:ext cx="753083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3600" spc="-300" dirty="0">
                <a:solidFill>
                  <a:schemeClr val="bg1"/>
                </a:solidFill>
                <a:latin typeface="Arial Black" panose="020B0A04020102020204" pitchFamily="34" charset="0"/>
              </a:rPr>
              <a:t>TÍTULO DO CASO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2CC1F36-FADD-D879-6CFC-B204203C57C7}"/>
              </a:ext>
            </a:extLst>
          </p:cNvPr>
          <p:cNvSpPr txBox="1"/>
          <p:nvPr/>
        </p:nvSpPr>
        <p:spPr>
          <a:xfrm>
            <a:off x="2399299" y="2551837"/>
            <a:ext cx="767113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pt-BR" sz="1800" b="0" i="0" u="sng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Slides 4 (sequência sugerida de até CINCO slides).</a:t>
            </a:r>
            <a:endParaRPr lang="pt-BR" dirty="0">
              <a:effectLst/>
            </a:endParaRPr>
          </a:p>
          <a:p>
            <a:pPr algn="ctr" rtl="0">
              <a:buNone/>
            </a:pPr>
            <a:r>
              <a:rPr lang="pt-BR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Apresentação do caso. Mostrar as imagens dirigidas para o caso, podendo incluir clipes/vídeo. Este momento é que deve concentrar o interesse didático e informativo da discussão. Deve conter as imagens que permitam uma conclusão razoável do debatedor.  Não ultrapassar cinco slides.</a:t>
            </a:r>
            <a:endParaRPr lang="pt-B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77363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A49315F6-5763-C894-0A18-D20D4EFE5926}"/>
              </a:ext>
            </a:extLst>
          </p:cNvPr>
          <p:cNvSpPr txBox="1"/>
          <p:nvPr/>
        </p:nvSpPr>
        <p:spPr>
          <a:xfrm>
            <a:off x="3343352" y="283328"/>
            <a:ext cx="753083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3600" spc="-300" dirty="0">
                <a:solidFill>
                  <a:schemeClr val="bg1"/>
                </a:solidFill>
                <a:latin typeface="Arial Black" panose="020B0A04020102020204" pitchFamily="34" charset="0"/>
              </a:rPr>
              <a:t>TÍTULO DO CASO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D358FBD-430E-2241-5E0A-263B356DEA9C}"/>
              </a:ext>
            </a:extLst>
          </p:cNvPr>
          <p:cNvSpPr txBox="1"/>
          <p:nvPr/>
        </p:nvSpPr>
        <p:spPr>
          <a:xfrm>
            <a:off x="3049003" y="2967335"/>
            <a:ext cx="60939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pt-BR" sz="1800" b="0" i="0" u="sng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Slide 5</a:t>
            </a:r>
            <a:endParaRPr lang="pt-BR" dirty="0">
              <a:effectLst/>
            </a:endParaRPr>
          </a:p>
          <a:p>
            <a:pPr algn="ctr" rtl="0">
              <a:buNone/>
            </a:pPr>
            <a:r>
              <a:rPr lang="pt-BR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Deve conter somente a palavra “CONCLUSÃO”. Neste ponto o debatedor do caso faz sua ponderação final.</a:t>
            </a:r>
            <a:endParaRPr lang="pt-B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83616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A49315F6-5763-C894-0A18-D20D4EFE5926}"/>
              </a:ext>
            </a:extLst>
          </p:cNvPr>
          <p:cNvSpPr txBox="1"/>
          <p:nvPr/>
        </p:nvSpPr>
        <p:spPr>
          <a:xfrm>
            <a:off x="3343352" y="283328"/>
            <a:ext cx="753083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3600" spc="-300" dirty="0">
                <a:solidFill>
                  <a:schemeClr val="bg1"/>
                </a:solidFill>
                <a:latin typeface="Arial Black" panose="020B0A04020102020204" pitchFamily="34" charset="0"/>
              </a:rPr>
              <a:t>TÍTULO DO CASO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EFC9CA0-158A-87AA-7536-C565EA6ACBD1}"/>
              </a:ext>
            </a:extLst>
          </p:cNvPr>
          <p:cNvSpPr txBox="1"/>
          <p:nvPr/>
        </p:nvSpPr>
        <p:spPr>
          <a:xfrm>
            <a:off x="3049003" y="2863822"/>
            <a:ext cx="6093994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pt-BR" sz="1800" b="0" i="0" u="sng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Slide 6</a:t>
            </a:r>
            <a:endParaRPr lang="pt-BR" dirty="0">
              <a:effectLst/>
            </a:endParaRPr>
          </a:p>
          <a:p>
            <a:pPr algn="ctr" rtl="0">
              <a:buNone/>
            </a:pPr>
            <a:r>
              <a:rPr lang="pt-BR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Contém o diagnóstico final e como foi obtido. Por exemplo: biópsia percutânea, cirurgia, evolução clínica e tratamento, etc.</a:t>
            </a:r>
            <a:br>
              <a:rPr lang="pt-BR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pt-BR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pt-B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45065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A49315F6-5763-C894-0A18-D20D4EFE5926}"/>
              </a:ext>
            </a:extLst>
          </p:cNvPr>
          <p:cNvSpPr txBox="1"/>
          <p:nvPr/>
        </p:nvSpPr>
        <p:spPr>
          <a:xfrm>
            <a:off x="3343352" y="283328"/>
            <a:ext cx="753083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3600" spc="-300" dirty="0">
                <a:solidFill>
                  <a:schemeClr val="bg1"/>
                </a:solidFill>
                <a:latin typeface="Arial Black" panose="020B0A04020102020204" pitchFamily="34" charset="0"/>
              </a:rPr>
              <a:t>TÍTULO DO CASO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B555753-9672-ECA0-6C23-6CC8231FEFC2}"/>
              </a:ext>
            </a:extLst>
          </p:cNvPr>
          <p:cNvSpPr txBox="1"/>
          <p:nvPr/>
        </p:nvSpPr>
        <p:spPr>
          <a:xfrm>
            <a:off x="1797216" y="2547234"/>
            <a:ext cx="8597567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pt-BR" sz="1800" b="0" i="0" u="sng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Slide 7</a:t>
            </a:r>
            <a:endParaRPr lang="pt-BR" dirty="0">
              <a:effectLst/>
            </a:endParaRPr>
          </a:p>
          <a:p>
            <a:pPr algn="ctr" rtl="0">
              <a:buNone/>
            </a:pPr>
            <a:r>
              <a:rPr lang="pt-BR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Imagens opcionais que possam reforçar a conclusão: foto da peça e/ou dado da literatura e/ou dado que apoie o resultado. Não é necessário que se adicionem referências bibliográficas ou se apresente a doença ou síndrome em sua plenitude. Lembre-se que não deve apresentar uma aula, pois só tem dez minutos no total. Se forem incluídas outras informações devem estar somente neste slide.</a:t>
            </a:r>
            <a:b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pt-B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92110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Giuliano Giovanetti</cp:lastModifiedBy>
  <cp:revision>1</cp:revision>
  <dcterms:modified xsi:type="dcterms:W3CDTF">2025-07-11T18:02:37Z</dcterms:modified>
</cp:coreProperties>
</file>