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6"/>
  </p:notesMasterIdLst>
  <p:handoutMasterIdLst>
    <p:handoutMasterId r:id="rId17"/>
  </p:handoutMasterIdLst>
  <p:sldIdLst>
    <p:sldId id="256" r:id="rId6"/>
    <p:sldId id="259" r:id="rId7"/>
    <p:sldId id="257" r:id="rId8"/>
    <p:sldId id="260" r:id="rId9"/>
    <p:sldId id="261" r:id="rId10"/>
    <p:sldId id="262" r:id="rId11"/>
    <p:sldId id="263" r:id="rId12"/>
    <p:sldId id="264" r:id="rId13"/>
    <p:sldId id="268" r:id="rId14"/>
    <p:sldId id="269" r:id="rId15"/>
  </p:sldIdLst>
  <p:sldSz cx="18288000" cy="10287000"/>
  <p:notesSz cx="6858000" cy="9144000"/>
  <p:embeddedFontLst>
    <p:embeddedFont>
      <p:font typeface="Aglet Sans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79"/>
    <a:srgbClr val="18A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1116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95D993A-DF09-4E86-A833-306F724E9A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BF1CEC8-36B3-4AFA-A5D1-F7DC56B4B1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33FD3-0302-461A-9A34-56CAE58910E6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D817EFD-7748-4452-8C36-F31B7BD3CF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AC25BB8-99F6-4038-94E8-25BF4F48A2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30D08-3DE4-413E-906A-328B504298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0774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14B86-FADE-4509-B8D4-0BB27A6524D2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4EE1C-33C7-403B-AB9E-CA7E04AB6C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697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" name="Google Shape;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" name="Google Shape;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" name="Google Shape;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" name="Google Shape;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36367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5807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F276A-8C21-45E7-B0B6-4F3BAD5E7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2ADA7E-5069-4DB8-A4FD-FA5094EBF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DFC40A-8BFA-4C99-894D-A188CAB3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2AB1FF-2CF9-4C5D-AB34-C3ECB6922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09C5EE-86E8-4384-976E-953BD3E5B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732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67CCD-47D9-4466-A9AE-938AB9E20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F59747-11AC-45A0-864C-AFFF8C306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9F401E-D21A-4AB1-B7B4-15016476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27BC36-1182-4068-A11E-7BF9CBAC5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D5A936-2019-4261-BD17-4AA2E9B1C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195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512A1D-8E5D-44D6-9B9A-B9B5CD366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3AA884-C180-4AE1-97E7-587176430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73CF42-4CC2-4912-82A1-A6A132E6B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23E9F9-4EE7-48B3-BD76-1CC0EB6F2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8F11F5-9B9E-4F06-B51E-31370B733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7088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12990-B4C4-4DB6-A5CD-A66AD5ECA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E07BD9-CBBF-4AE6-9227-954E6969DE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6DA2E0-1185-49B8-85E2-4807E5642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2D2A47C-128C-4682-906B-2DF0EB4DC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938A3C-E8DA-4D10-B17D-38F69FA15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3A5DEE-A116-4E2A-B6F5-E19794C21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705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BA86F8-D2CE-4FFA-A0FE-EBB696E7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34D131-F4D8-4650-8B3E-C65AB9969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B8A1B7C-0E27-4899-ACF6-54EB9196F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C79A13B-E765-410E-88E0-715947407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53F2DA-ED22-4E6F-881E-79BACFA2E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EEC4D40-1908-487F-88CA-321A88240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E24C4AA-320C-43CF-9374-7580DE5D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2A04BB7-006C-4962-A07B-BB2CE2331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940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58B4C-F170-4AA8-9529-2AEDCEFC6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C2A034D-99F1-485D-ADAF-294190753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1EFAF8F-2D1A-4324-A8BB-824CB107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DEEB69E-24E5-4080-8B1E-868D277CA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1409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0802F59-4435-4FF1-B6F1-43FAFFB9F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56AEE5F-64C4-407E-8B4A-04D83223C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56DED79-CEB2-4727-8843-C7E2ECE2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255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8EE8E-7E44-4918-B355-4602DA079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9F2F6A-E5E6-4882-81AE-4286E6993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4CB47B4-BC0C-4F33-AFBD-658C30EAB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B74C27-6C24-4EC0-80EB-87F51609A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0ACD7A7-0A8F-4FED-B974-3A4DF22DD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5530FF5-C736-45ED-9CA4-9A524489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80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5E661E-4544-46A2-BD0D-A601D1AC5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8D2971A-44E8-4E38-9DED-7FAA0BCF4C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3F5A20F-6A0A-4CB6-9393-CF5FDEA53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EB88968-013C-45F0-9D0A-D383B6D6C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7ADC449-E02B-4CE4-9982-753E0AC78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924165-4CD8-43B3-8465-0804AD70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790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AA8A8-C365-4356-B969-49760D5F5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2A9D585-1458-4947-98DD-1A6EF156A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E272D4-AEDB-403E-81B3-9B499D72F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50B7FB-2847-4C50-B64E-B326015A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04482B-2376-46CE-8196-8FA0F35A7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878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45B952B-A4FE-485C-91DC-BAB90FE97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70FA042-1202-4037-8825-732B19FC1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1DDECD-E21B-49CE-AF77-8C6626D56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1EF415-161C-45F8-9FB9-4BB9AAE6E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2C25D6-F1DC-4999-8B1C-E3D9FA92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768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73FAB2-D32E-4A7C-B203-37A0A5180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432655"/>
            <a:ext cx="13716000" cy="1396646"/>
          </a:xfrm>
        </p:spPr>
        <p:txBody>
          <a:bodyPr anchor="b"/>
          <a:lstStyle>
            <a:lvl1pPr algn="l">
              <a:defRPr sz="6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glet Sans" panose="020B060402020202020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22F329-AA64-4526-8813-E5BFC133B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6057900"/>
            <a:ext cx="13716000" cy="190500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153696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87752-E854-4F34-8908-DB6ED13B7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33A4A7-ED05-41A1-9989-A0CA9925F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0CCDF-08B9-456F-B8C4-E96882315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253B-019A-4B7B-B421-EA4F78D1EACA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B19B04-41A7-45AF-8F7D-453B341D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B700EB-1042-41DC-B93F-ED1181A89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684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DA43C9-DA51-48D5-AD2D-5017A77B6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6149F3-D74F-4A9E-B7B2-392572CB1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8D7F5F-F4F0-4F95-BAB6-9EF5F186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253B-019A-4B7B-B421-EA4F78D1EACA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C76EC0-C872-4F01-8576-EF0A4F47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11F781-796A-4D0C-ABBC-2E4EE11E1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99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B970F-9DD0-4BFD-9A11-C4733DDFC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53161B-9CE4-41D4-A796-B8B7DBD61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B320E2A-0C87-450A-AED2-85F5F3D2E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A0CD4B-8B1F-4279-A8AC-3D768038D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253B-019A-4B7B-B421-EA4F78D1EACA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9630929-BAB0-44DC-8FD5-70719749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41B3D2B-BD86-457E-98BF-6F7C3B86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609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4FBC62-BB3A-422E-9CFF-A787ED67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01C105C-2665-45D1-972C-F0794B819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FF3684-A630-45CC-ACC3-7B40220A2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B4D56C5-0549-423D-AAE0-613FCBE1F0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1AE85E4-373B-4E17-8653-17D7D8AFE9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ACD49D5-BA10-4383-A0D8-85322AF49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253B-019A-4B7B-B421-EA4F78D1EACA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739C33F-5621-435F-BAA4-900CF134D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7A98F93-D255-4357-BD94-3E16E7AA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7950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AB7F58-ED0C-4EAB-BFAD-D184C976B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911E894-31DF-4872-A111-43ECF68A4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253B-019A-4B7B-B421-EA4F78D1EACA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F01BC39-94CC-45B4-B8FE-1973DA99D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8C70E5C-9CF9-44A5-BC25-3E6D7785B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500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EE57D1F-EC4D-445D-9499-E31A7636B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253B-019A-4B7B-B421-EA4F78D1EACA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7D01FBA-A2FF-45EB-BE38-BF4C4680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CE59556-DEC3-4121-9F01-63DE14CEC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253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27DDE2-B94A-4771-93FB-B97936C79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96CE11-D82E-42A6-889B-2F63E8257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1BFE372-90D9-427E-A2AF-9B2BAF8DD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BDD4AD-00E3-4F63-ABAF-E65AB71EF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253B-019A-4B7B-B421-EA4F78D1EACA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1ACE6CF-1FCE-4DF3-AD29-8DF96FB4E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2CE6CD-E534-4107-8CAC-8E8A1DB31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5973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54689-F2D6-4BAE-AD48-BA6E6AB55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7A05ECC-D41A-4B44-8777-A30C3AF362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E1F06C0-12AB-4259-9CC6-7E1FEC04B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DA43FAD-2A3F-4C76-8129-4A9BBEBAA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253B-019A-4B7B-B421-EA4F78D1EACA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EBD329-4ABC-4F98-BA3D-4AC87B432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18F2C9-F5E5-4C65-8E19-68A6BECB5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203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A6CF6-1A2F-4188-B463-AB5B7E6DB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C92EEEA-4DE4-40FF-8866-C757BF4CF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1C5264-529B-4D28-B0BE-176CDEF73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253B-019A-4B7B-B421-EA4F78D1EACA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EB41A6-F43F-4D99-9FAF-EFF635F62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B59C2E-BF50-4C89-845B-8674BC7FF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485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3458479-6967-46BA-BB8D-ECE097AB94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B50BCAD-45AF-4AB8-A64C-3E79466E0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AC5341-2D91-4AB8-BD14-07B6B5A46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253B-019A-4B7B-B421-EA4F78D1EACA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FA7163-6DAD-413A-BFB5-044DA4609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E155DF-1040-4D9E-A10B-E4D79AF7F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48428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AF8F37-42F0-4CD5-A00A-EC7F34612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0DA9DA-13C1-4A81-9BE8-FEDAB8D21C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D23832-09F2-42DE-AFA2-17AB70A23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C16920-ECF3-496D-B461-2D4DDE30E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EDD057-E0E3-43C3-A587-370FD786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8014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8220B0-75CF-461E-AB42-59F504DAC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8B6E0A-AA12-4249-B59B-1EFB14B31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1A2150-6544-4BAA-BCD8-FC3C9A1A8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89498C-B3C1-49BB-8C7D-0EA52F861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223A99-205F-479D-8011-F7641305B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61466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B2B5D2-DCFD-4C7F-A948-EB0D7E1ED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FB3955-C16A-43D6-A63A-325E1E893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1C0B76-2DB4-4E51-9CAD-6B99F44C7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551B98-1C03-4206-BDA3-3AC7C9CD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0943EA-F7C8-4BDD-9B54-1241035C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4497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D3E0D-AB71-4ED3-A452-257305032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B35C40-64A8-441F-A745-8895313BD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96FC04-82BE-4E59-86E7-ECC34B138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E8E3AAA-A623-4798-B1A1-1AC052D90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C10D0B0-D36C-4E32-8C19-422C14D0D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0E7DFD1-C68B-4F0E-B313-B24E79CE0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154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08AD83-9A7C-4A35-A254-9229ACF8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030238-A40D-4760-9E75-09FAAE77A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015A6B4-E7E7-4B39-B30F-0BA2E9F55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DBFF76-4B50-4573-83E1-E12756EC5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ECD8EEB-A8DC-4A25-AFF1-8B5A5556E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4FC072C-639D-4876-8C0D-100E43842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09167F1-E37E-400B-B1E1-445D32184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66EFA2A-46AB-4FF4-816D-214ED3CAA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3442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CE115-6164-433A-B5A2-3537144F0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79744C1-4A58-4AB9-A156-D9FD281F1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2412C77-D1EB-4869-8A2C-59C09DE26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0425E6B-A43F-4627-95C7-37ED7438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47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200CACD-54E5-4891-9D82-1F555393E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4626A57-174A-4E0F-9291-2017E1F96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0FFB4FD-03F7-40ED-AC02-44457250B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1199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F4601-60AB-4378-9905-3B16AEE45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F87EA4-04B9-482B-994A-D9738F4D9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4139F5-6AED-4F71-8F7D-89B2852A5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8008CB6-0A77-403C-9E51-2F1EEFF23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F72B4C-9DF3-4371-9B7B-35C994A52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9F8653F-AC17-4051-86FE-1332DC70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9837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DAA859-D494-4812-818E-21FF7A773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E512E5A-087E-4A2A-84B2-057065148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EBF3786-62CD-486F-869E-3BF1D5A02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91507F7-8AAC-48FE-875B-7BED2E552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A8D6A5B-BD99-4404-9D1E-B4929A4B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E59EB4-48ED-4B2A-9329-24378540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60523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C471F-63B6-48E5-BA67-D7B80EEBB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11D1FF7-7AD0-4921-BC92-88520FD8D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C785C0-B933-4CB6-BE59-15A512F45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F48045-5D83-4AAA-929F-585959B1F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ABCF9C-3786-40CD-88A3-0B12156E4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8356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1EECBB-DB41-41FE-A143-F56491CC2A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551EA27-DD97-4D29-A412-1D13E325C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76392D-71CC-478E-8D9A-7AC0A89F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963E3E-B57C-44FE-B49F-4D6F85926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0C9862-C32D-4A12-A75E-40BF4F84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5272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22B2D-6A3B-41C6-A761-EC0825269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1B1EE7-772E-4A6A-9165-188100A63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C0829A-467D-4DF7-B8FF-49AD182CC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911C0A-3E4C-4DC4-BEFB-9181DB0C4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5BA344-F8CE-43FC-9AE6-7EBA8AE47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9794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74DB0-7714-4EAB-943B-2F8EFA8FE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624FE5-C51E-42CF-AEFB-643983898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10F673-21BA-45F9-96B9-F1FCFAAF1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0EFDE7-5B88-4BC9-BEA4-D34B2E8C6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C6B6B0-C3E4-4854-8FB1-560A2CE4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6520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A67104-6BD9-4298-847E-3EB11D24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70E3D2-12F8-45CA-BAF8-01CA968B7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4FC240-7743-449A-B80E-4D8A9F4F4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F54907-12A4-4F5D-98EA-C8DFADDCF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40CB39-0AAF-42D9-8CB3-03706C49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38136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E4E32-5191-47D6-B5C9-D3D50C377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F6DBCE-F814-4331-923C-972CF6A71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441FDAF-8C7A-4001-BBD3-9E1307397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120F77-9C08-4B21-9882-46EBFBD07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A3B747-4665-4E78-B5F8-A5C1F54D2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E42D74-8DB6-44A3-937D-A30BF0229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8203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B379D0-CF49-49D4-9329-3057C882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83987D1-A0B6-4F2C-991B-72D35EEF0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6326D2A-A4C3-4C87-9CFC-27BAB1C62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C615D0F-A107-4179-84A4-DAC5A1FDB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6DC2DD7-7BF3-477E-AF1F-276EAB449F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F0BEA23-C796-4386-9B8C-947E8D1AF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3B7E231-ED9F-4B1C-A510-372C0881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CCE3253-73EB-4D12-A89A-BAE2E309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4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FE6CE-A547-4E5C-A465-4639E5785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32B4540-7C07-414F-B341-1A97617FE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E0F9F02-9FD8-4152-AA01-F9129E92E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BC161AB-19ED-47EF-9D19-B5514D23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4523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6E13A9B-E47F-4AD7-9680-C14B303D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40309D7-7173-4A69-9A04-3A919AC3F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E3522BE-1C28-4CAB-B5A2-98AE5F4D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232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3F938-6D2D-4A19-AA2F-A78A65FAC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1486BC-5CB0-49C9-887B-44B69058B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AE8B306-B100-49A7-BA38-15837D452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02FFEB-D32B-4248-B26A-15D6DD5E6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5DF23F3-4F6C-4041-BD47-F8799758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285F52-61F4-407B-89B7-BDD62D62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6585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473A4E-0447-41C7-B5B9-6BF50EC7A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ACC11B0-1E6C-44B3-8041-C3E3EC1722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3F348D-328F-41AE-B46A-BFCBF5565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FF0E12-C908-45DF-BFFC-6CB1EC7C6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E03A9E-2D52-478B-A58A-DE10320F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CD23801-0059-438F-99AC-777CA33C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6585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0EC232-87F9-43DE-86C5-7512B1C2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BED87A3-42F3-4C40-887D-F034E6041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752AE4-FFCA-4E10-81BA-C617008C2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913532-2312-4655-A577-EE8BA46D1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8F9E6C-2B79-4F2C-AE00-094AD2CEA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6444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95CB14B-A1BA-412D-A4CE-73DD3FD8CD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D560A76-3F4E-49D8-B808-B34B505E0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5E369C-B67D-4819-B8B7-FAAA5EF7E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8018DB-08D8-4FF4-B9DB-A10C15A3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777AB-6E79-49D0-B6C2-251FD5B0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791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D2724A5D-77D3-47D1-8410-87D8A30CC72A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1BABE37-3D85-49E0-BB6C-71CD84A0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04C497-2942-4940-AFCB-5116392CE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A4E43F-C463-46B0-B067-07D9753FA7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C71ED-2F47-4E29-AF5F-CC924F999C7F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5AB832-87D1-4FF1-8151-3720851AF9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C2AD59-A1A6-42CE-8233-7AC0DB788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C0814CEC-CB76-4A31-80F2-24D260D4D599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E054EFC-DBB5-418B-9D6C-7EEA0E0D81B3}"/>
              </a:ext>
            </a:extLst>
          </p:cNvPr>
          <p:cNvSpPr txBox="1"/>
          <p:nvPr userDrawn="1"/>
        </p:nvSpPr>
        <p:spPr>
          <a:xfrm>
            <a:off x="2085474" y="38100"/>
            <a:ext cx="1623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1" i="0" dirty="0">
                <a:solidFill>
                  <a:schemeClr val="bg1"/>
                </a:solidFill>
                <a:latin typeface="Aglet Sans" panose="020B0604020202020204" charset="0"/>
                <a:ea typeface="Aglet Sans" panose="020B0604020202020204" charset="0"/>
                <a:cs typeface="Open Sans" panose="020B0606030504020204" pitchFamily="34" charset="0"/>
              </a:rPr>
              <a:t>Clube Manoel de Abreu - Marília 2024</a:t>
            </a:r>
          </a:p>
        </p:txBody>
      </p:sp>
    </p:spTree>
    <p:extLst>
      <p:ext uri="{BB962C8B-B14F-4D97-AF65-F5344CB8AC3E}">
        <p14:creationId xmlns:p14="http://schemas.microsoft.com/office/powerpoint/2010/main" val="123769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47DB03E-24B2-4FDC-9BBC-2381FAA13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8912C26-DF4E-4012-AA62-02833FA51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FDF19D-03F9-4035-BEEC-EE4F67028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E253B-019A-4B7B-B421-EA4F78D1EACA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FA590A-4F5B-4FD2-9533-8EF7C2FB0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A08B3E-D4C1-4CAA-AA5A-F68492FC3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919CCAFB-E819-4B0D-AE39-A3F7748C4DFE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1CE553E-04BF-4686-9949-58E422C60B66}"/>
              </a:ext>
            </a:extLst>
          </p:cNvPr>
          <p:cNvSpPr/>
          <p:nvPr userDrawn="1"/>
        </p:nvSpPr>
        <p:spPr>
          <a:xfrm>
            <a:off x="488424" y="2028239"/>
            <a:ext cx="5652552" cy="2514600"/>
          </a:xfrm>
          <a:custGeom>
            <a:avLst/>
            <a:gdLst/>
            <a:ahLst/>
            <a:cxnLst/>
            <a:rect l="l" t="t" r="r" b="b"/>
            <a:pathLst>
              <a:path w="2351033" h="1045883">
                <a:moveTo>
                  <a:pt x="0" y="0"/>
                </a:moveTo>
                <a:lnTo>
                  <a:pt x="2351034" y="0"/>
                </a:lnTo>
                <a:lnTo>
                  <a:pt x="2351034" y="1045883"/>
                </a:lnTo>
                <a:lnTo>
                  <a:pt x="0" y="104588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32163" t="-78687" r="-31015" b="-79912"/>
            </a:stretch>
          </a:blipFill>
        </p:spPr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95509B7-9E83-414C-A73D-10D4FEC7FF9B}"/>
              </a:ext>
            </a:extLst>
          </p:cNvPr>
          <p:cNvSpPr txBox="1"/>
          <p:nvPr userDrawn="1"/>
        </p:nvSpPr>
        <p:spPr>
          <a:xfrm>
            <a:off x="7398276" y="2738438"/>
            <a:ext cx="71559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8800" b="1" i="0" dirty="0">
                <a:solidFill>
                  <a:srgbClr val="18A7B5"/>
                </a:solidFill>
                <a:latin typeface="Aglet Sans" panose="020B0604020202020204" charset="0"/>
                <a:ea typeface="Aglet Sans" panose="020B0604020202020204" charset="0"/>
                <a:cs typeface="Open Sans" panose="020B0606030504020204" pitchFamily="34" charset="0"/>
              </a:rPr>
              <a:t>Marília 2024</a:t>
            </a:r>
          </a:p>
        </p:txBody>
      </p:sp>
    </p:spTree>
    <p:extLst>
      <p:ext uri="{BB962C8B-B14F-4D97-AF65-F5344CB8AC3E}">
        <p14:creationId xmlns:p14="http://schemas.microsoft.com/office/powerpoint/2010/main" val="343885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BF0454-ECB9-4F96-A45C-BFCA74C7F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F7EF75-3092-4573-9B38-982B4CADBE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85973-93ED-4A31-B82E-5BCA812EEFE8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AC6FE1-F560-4B4A-9CE2-B75C01D22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EFF667-5BC9-4231-8150-347C9C2E2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359AC42A-406A-4332-A3EA-DEDC24A31FE2}"/>
              </a:ext>
            </a:extLst>
          </p:cNvPr>
          <p:cNvSpPr txBox="1"/>
          <p:nvPr userDrawn="1"/>
        </p:nvSpPr>
        <p:spPr>
          <a:xfrm>
            <a:off x="15752041" y="9172575"/>
            <a:ext cx="2193144" cy="688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2BA6B5"/>
                </a:solidFill>
                <a:latin typeface="Aglet Sans"/>
              </a:rPr>
              <a:t>spr.org.br</a:t>
            </a:r>
          </a:p>
        </p:txBody>
      </p:sp>
      <p:sp>
        <p:nvSpPr>
          <p:cNvPr id="16" name="Freeform 2">
            <a:extLst>
              <a:ext uri="{FF2B5EF4-FFF2-40B4-BE49-F238E27FC236}">
                <a16:creationId xmlns:a16="http://schemas.microsoft.com/office/drawing/2014/main" id="{A290AA56-21CB-43F0-852C-9AA32D271649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570D770-3D22-4424-A952-CE927752CADE}"/>
              </a:ext>
            </a:extLst>
          </p:cNvPr>
          <p:cNvSpPr txBox="1"/>
          <p:nvPr userDrawn="1"/>
        </p:nvSpPr>
        <p:spPr>
          <a:xfrm>
            <a:off x="28074" y="0"/>
            <a:ext cx="1828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bg1"/>
                </a:solidFill>
                <a:latin typeface="Aglet Sans" panose="020B0604020202020204" charset="0"/>
                <a:ea typeface="Aglet Sans" panose="020B0604020202020204" charset="0"/>
                <a:cs typeface="Open Sans" panose="020B0606030504020204" pitchFamily="34" charset="0"/>
              </a:rPr>
              <a:t>Clube Manoel de Abreu - Marília 2024</a:t>
            </a:r>
          </a:p>
        </p:txBody>
      </p:sp>
    </p:spTree>
    <p:extLst>
      <p:ext uri="{BB962C8B-B14F-4D97-AF65-F5344CB8AC3E}">
        <p14:creationId xmlns:p14="http://schemas.microsoft.com/office/powerpoint/2010/main" val="48424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718EDC2-B12D-428A-8681-752A4E000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7B17E2-CF58-4B83-8266-5EF9AAE6F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F52B3C-F24D-4A83-B737-BE40C23B0B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A0394-8848-4E2E-9735-57ED15C751BE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16F8D0-7F52-46A8-ABA3-0CD8E43E8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0A1CA1-A45F-44DF-8C36-6CA9E241D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8B46961A-C0E8-4D58-8943-533CC97D3623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3B5F1FE-8D1A-4812-8B1A-47957B689156}"/>
              </a:ext>
            </a:extLst>
          </p:cNvPr>
          <p:cNvSpPr txBox="1"/>
          <p:nvPr userDrawn="1"/>
        </p:nvSpPr>
        <p:spPr>
          <a:xfrm>
            <a:off x="533400" y="38100"/>
            <a:ext cx="17782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1" i="0" dirty="0">
                <a:solidFill>
                  <a:srgbClr val="004379"/>
                </a:solidFill>
                <a:latin typeface="Aglet Sans" panose="020B0604020202020204" charset="0"/>
                <a:ea typeface="Aglet Sans" panose="020B0604020202020204" charset="0"/>
                <a:cs typeface="Open Sans" panose="020B0606030504020204" pitchFamily="34" charset="0"/>
              </a:rPr>
              <a:t>Clube Manoel de Abreu - Marília 2024</a:t>
            </a:r>
          </a:p>
        </p:txBody>
      </p:sp>
    </p:spTree>
    <p:extLst>
      <p:ext uri="{BB962C8B-B14F-4D97-AF65-F5344CB8AC3E}">
        <p14:creationId xmlns:p14="http://schemas.microsoft.com/office/powerpoint/2010/main" val="248486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/>
        </p:nvSpPr>
        <p:spPr>
          <a:xfrm>
            <a:off x="2247900" y="3924300"/>
            <a:ext cx="13792200" cy="3046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/>
            <a:r>
              <a:rPr lang="pt-BR" sz="27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11/Slide Final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MENSAGEM FINAL - refere-se ao “Take home </a:t>
            </a:r>
            <a:r>
              <a:rPr lang="pt-BR" sz="27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  <a:r>
              <a:rPr lang="pt-BR" sz="2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Informar de maneira clara e sucinta, em apenas um slide, usando menos de oito linhas ou numerando, o que se deve guardar deste caso. Quais os ensinamentos e o que devemos relembrar desta apresentação. IMPORTANTE: trata-se de uma mensagem didática de sua apresentação e não um quadro de tudo o que esta anormalidade pode exibir. O impacto didático é maior se bem sucinto, sendo recomendável usar até quatro frases</a:t>
            </a:r>
            <a:endParaRPr sz="21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4848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3A9EE7C2-D919-4AD0-B381-EE3C813E59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0987F284-4F96-48C5-A19B-BEE85FDF4E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"/>
          <p:cNvSpPr txBox="1"/>
          <p:nvPr/>
        </p:nvSpPr>
        <p:spPr>
          <a:xfrm>
            <a:off x="0" y="4221956"/>
            <a:ext cx="18288000" cy="2508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algn="ctr"/>
            <a:r>
              <a:rPr lang="pt-BR" sz="27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1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500"/>
              </a:spcBef>
              <a:spcAft>
                <a:spcPts val="1500"/>
              </a:spcAft>
            </a:pPr>
            <a:r>
              <a:rPr lang="pt-BR" sz="2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Identificação com descritivo do Apresentador, Serviço e Responsáveis/Coordenadores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21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"/>
          <p:cNvSpPr txBox="1"/>
          <p:nvPr/>
        </p:nvSpPr>
        <p:spPr>
          <a:xfrm>
            <a:off x="0" y="3955256"/>
            <a:ext cx="18288000" cy="2123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/>
            <a:r>
              <a:rPr lang="pt-BR" sz="27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2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História Clínica objetiva, incluindo os dados de maior relevância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21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/>
          <p:nvPr/>
        </p:nvSpPr>
        <p:spPr>
          <a:xfrm>
            <a:off x="1799035" y="4152438"/>
            <a:ext cx="14689931" cy="253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/>
            <a:r>
              <a:rPr lang="pt-BR" sz="27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3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Exames laboratoriais e outras informações subsidiárias relevantes. Por exemplo: endoscopia, antecedentes, imagens auxiliares como cavidade oral, lesões cutâneas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21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/>
          <p:nvPr/>
        </p:nvSpPr>
        <p:spPr>
          <a:xfrm>
            <a:off x="3314700" y="3009900"/>
            <a:ext cx="11658600" cy="4293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/>
            <a:r>
              <a:rPr lang="pt-BR" sz="27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4, 5, 6 e 7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Apresentação das imagens do caso - selecionar as imagens que permitam a discussão pelo debatedor, evitando excesso de slides e imagens sem nexo com o diagnóstico final ou do local anatômico de interesse. Este momento concentrará o interesse didático e deve conter imagens que permitam uma discussão razoável pelo debatedor. Quando há sequências de diferentes tipos de exame, o apresentador deve evitar o prolongamento da discussão, informando os próximos exames. O moderador estimulará a dinâmica da apresentação de maneira a não prejudicar os próximos apresentadores. Deseja-se que este momento não ultrapasse dez minutos</a:t>
            </a:r>
            <a:endParaRPr sz="21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/>
          <p:nvPr/>
        </p:nvSpPr>
        <p:spPr>
          <a:xfrm>
            <a:off x="3772937" y="3620036"/>
            <a:ext cx="10742126" cy="3046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/>
            <a:r>
              <a:rPr lang="pt-BR" sz="27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8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 conter somente a palavra “CONCLUSÃO”. O apresentador poderá acrescentar um outro slide apenas com a palavra “DIAGNÓSTICO” para garantir a interrupção da discussão. Significa que o debatedor e a plateia devem concluir as suas impressões sem ultrapassar este ponto. O moderador ordenará o encerramento das opiniões, podendo resumir as impressões obtidas</a:t>
            </a:r>
            <a:endParaRPr sz="21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/>
        </p:nvSpPr>
        <p:spPr>
          <a:xfrm>
            <a:off x="2781300" y="4381500"/>
            <a:ext cx="12725400" cy="253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/>
            <a:r>
              <a:rPr lang="pt-BR" sz="27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9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Contém apenas o diagnóstico final e como este foi obtido (exemplo: biópsia percutânea, cirurgia, resposta ao tratamento, etc.)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21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/>
        </p:nvSpPr>
        <p:spPr>
          <a:xfrm>
            <a:off x="1828800" y="4305300"/>
            <a:ext cx="14630400" cy="309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/>
            <a:r>
              <a:rPr lang="pt-BR" sz="27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10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 opcionais que possam reforçar a Conclusão, como fotos da peça e/ou dados da literatura e/ou dados que apoiam o resultado. O essencial do resultado do caso deve estar neste slide. Não deve ser feita uma revisão ou aula sobre o tema. Não é necessária a adição de referências bibliográficas. Se forem incluídas outras informações, devem estar neste slide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21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8556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414</Words>
  <Application>Microsoft Office PowerPoint</Application>
  <PresentationFormat>Personalizar</PresentationFormat>
  <Paragraphs>21</Paragraphs>
  <Slides>10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Aglet Sans</vt:lpstr>
      <vt:lpstr>Office Theme</vt:lpstr>
      <vt:lpstr>Personalizar design</vt:lpstr>
      <vt:lpstr>1_Personalizar design</vt:lpstr>
      <vt:lpstr>2_Personalizar design</vt:lpstr>
      <vt:lpstr>3_Personalizar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Mestre Institucional SPR - azul escuro.pptx</dc:title>
  <dc:creator>Evento3</dc:creator>
  <cp:lastModifiedBy>Evento3</cp:lastModifiedBy>
  <cp:revision>5</cp:revision>
  <dcterms:created xsi:type="dcterms:W3CDTF">2006-08-16T00:00:00Z</dcterms:created>
  <dcterms:modified xsi:type="dcterms:W3CDTF">2024-02-22T21:54:03Z</dcterms:modified>
  <dc:identifier>DAF9jJLg5PY</dc:identifier>
</cp:coreProperties>
</file>